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2984"/>
            <a:ext cx="9144000" cy="2000264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Северный олень</a:t>
            </a:r>
            <a:br>
              <a:rPr lang="ru-RU" sz="8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8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72206"/>
            <a:ext cx="6400800" cy="7857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Презентацию подготовила ученица 1 «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chemeClr val="bg1"/>
                </a:solidFill>
              </a:rPr>
              <a:t>» класса </a:t>
            </a:r>
            <a:r>
              <a:rPr lang="ru-RU" b="1" dirty="0" smtClean="0">
                <a:solidFill>
                  <a:schemeClr val="bg1"/>
                </a:solidFill>
              </a:rPr>
              <a:t>Дементьева Анастасия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File:20070818-0001-strolling reind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43734" cy="441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9144000" cy="1143008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/>
              <a:t>Северный олень живет в Арктике, а также в Евразии и Северной Америке.</a:t>
            </a:r>
            <a:endParaRPr lang="ru-RU" dirty="0"/>
          </a:p>
        </p:txBody>
      </p:sp>
      <p:pic>
        <p:nvPicPr>
          <p:cNvPr id="13314" name="Picture 2" descr="File:Rangifer tarandus 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57892"/>
            <a:ext cx="9144000" cy="10001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Питаются Северные олени лишайниками, мхами и грибами.	</a:t>
            </a:r>
            <a:endParaRPr lang="ru-RU" dirty="0"/>
          </a:p>
        </p:txBody>
      </p:sp>
      <p:pic>
        <p:nvPicPr>
          <p:cNvPr id="28676" name="Picture 4" descr="File:Cladonia rangifer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864075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8" name="AutoShape 6" descr="data:image/jpeg;base64,/9j/4AAQSkZJRgABAQAAAQABAAD/2wCEAAkGBhQSERUUExQWFRUVGBsaGBgYGRofHBkbHhgZGxobHB8bHSceGhojHBgaHzAgIycpLCwsGR4xNTAqNSYrLCkBCQoKDgwOFw8PGiwcHBwsKSksKSkpLCkpKSksLCksKSksKSkpLCwpLCkpLCwsLCwpKSksKSwsLCwpKSwpLCksLP/AABEIAMIBAwMBIgACEQEDEQH/xAAbAAACAwEBAQAAAAAAAAAAAAAEBQIDBgABB//EAD0QAAECBAUCAwcCBgEEAgMAAAECEQADITEEBRJBUSJhcYGRBhMyQqGx8MHRFCNSYuHxFTNygsIkkgey4v/EABkBAQEBAQEBAAAAAAAAAAAAAAABAgMEBf/EACARAQEBAAICAgMBAAAAAAAAAAABEQIxIUEDEhNRYTL/2gAMAwEAAhEDEQA/AF6ZE73RUZKnbYl6PVhX/cZDHZ4UTEpVYgavs4MfUk4tIAJCuXf89IzHtJ7GoxRmTpSylbF5ZAIJFKFwQ7epiYhTleIKm0OoE0AFT9Hrx4mHaZoSyWIYsQpJBG9GFfSCPZX2fl4eWkuozFJDu3Sb0FCLkNV2g7McHLnqSVFUtQDUuoEC6bg371PkxWY/5U+8WnVqem56diKs8HSszTKD2AoOVUt9SX5hN7S5WcNNZCipKw42sapLU/3EvZ3AiesKX7xkJcpQWBP9xTbx7RlcFrnKmdSxVPzmg0B9zTc2hvhZyEpH9Khet6nb7hvvBSMkkKTq/h1aaBtZZR7krc7Wv6QbLXK0hJw6Qgimgpo4+UuAfKLn7PCvKsydTguk7UAbkH9DWkE4CSACwSpSqtShoa7EkERmM6V7iZolukMFJCyNTb2JBBqBXY0DQTKxvvEAoLKHygOaPQNWlO1RWCGXtNlc5ch8MlHvLFKdNQeHpTvAGAlzZEmTLndJAqA/mD3rW8M8LmrigJrswY79/VoKxxTNCQSXZ2ADhqMH5dvL0AYLlguUvUDpqARufX83lmOLWAhUpidTKBYMki9Lsdqu8RmZOoKABZCh8zlzwQGrQXa/hHuJy6ZJQCladNmZW5p5VvAR/wCSdWhBY7BLANc3sf3HNAcfnCRiBLZpjA6TuS4FXZTjTY3EeJysg6veLKtyDUDgvePZeElJn+8KErmFKU6lmgI3ANiWFvK8XQ2w+LXr0FDUBJPNA9nYuR2YQ1KUG+kO1e/40Z/F52lSACUglSW1N8LsWe4/x4xHBZkVhRSDRVi9xSg4P6bQ1DASpSVzAkssnqKaVd7Hn6xVg85So6FMFVDXL1P6ntRoqxuGUl5hlK94osD3D9+P05gMZWlE9UxQZwNLKABV8xagNd+/eAdqyyUo9ICVCoItyHehHaKlA9SJhADtQu4I+IUo0WScUsUVRxRqhqhg3ES/hQpIqotZvGzfSKE/tBkYmpK5ZV7xCKO3UEuT31VLX4aMaHWi72Jfjz2pH0EoRKY9QV/c9RzXi/lGN9qJAw81SrS5iQpIrcvqSmlWb6iOXOe14laJwfULFr3f8MXLnallI2FX38PWAZ2MToCtg1DRnp9toIkYgirBSB8RcECnY0fv/THC254jfsFLSQohNPNi7/od4IVhdJqW73HMQzBDkEHU4u49D4RQiaaizGn5+se/hynKb+2LF65pcWU/Zh6iPZM1Ll6Oahv0iCZqeGLxBSjYm+1z6xuMr1LYbUNLjz57R0+bqQoWJ2fygaYQWYecCmRuTSxPH+IluL9TBM1gxCHHePIECFjYq7sI9h9jGmnZopCRMMuYEmxdJBrQ3p/3NWsNcGiaRrQoDUBUrqQC9OmKf+KnKSEiWdIAZ2DizHgxUnCGW0sBcuoorns5oQ4tzvWOLWxGdmMyRMImISpTv7xRfhiDpDCn0MWYjOFq1Erl2FgT3BFbxP2hUg4X3hfVLAr/AFdQoob8+ps8ZrC4sTZmmWlRV/SlJP2ekLTtp8LlHv5Z99iPeAm2jpBNiACHsQ72pvEUZAJCNClAJXcIACTyGU5doY5Tg/doacGcuWLaTZj+5O8X5jIYp6zo+UMPR/QfXeCa9w2RkoOlYALdBHmH0lLeQiM+XMlEmbp92fmQHatyCx5FHiiVj1KUEkKvTS4tWo3D8QZmk9JShKiWcgguDUb96PXntARm5XhcQoK16jpCXCylgCWZLf3HtFspMvCnQh0hgf8AvepKrF39DbiBstwEsAJYqBHSFF2Zq1txSGiJkpSdBAoGBBcjzv6wAOZJlqBnS6KJZV2NGevH53pweZhOo6jRgOeS3bvCb2gxhlL92SClAcNdu4fcc7kxXkcwzFBRSpIFVCtS9AGps54ESr6a2Zh5k4JIZqXJcjYtW8EplMj3azqcMUuzuOe1DzClOap1AlZHYOxY1Zh3HpDpGITNNB1Dc/buNosZKU5KlSloWlXuQQQR0puHFt9/PtBkvI5Hcq/rCiSHep2tyIuTiDLJJDAbM3Fe+8dLzCWpbOxUzqFObt2doFZ/HYCdKUvUEqlONCqCjX/7gH/KRfh87ToOlYKw1f6nA/T9OYdTQpUtcvpLjpVqoSDR90kMHhDP9m1JJU2ulPh5fcg+VYBvKzALlKChYPR3BFRQV4p9ISmfqmHQkHUAxr9nLgsPKEueZmZcsSgCVrUzAEOBtsxcv5Q3yDKB7pBWVmeKlJIBDEiogLcbKVKWjUFsoUBdhyLttbvDbLJh0nSpKbEuf8Wb7wekawEqSNO4UoF+473rS4gfFKTL2G4Bo4swA4P6d4YKs5lL9wagqBBS/Lj1o8LhhBPw6peISSg0HIVspPBFwe5Foae/Qpgfm2NP7hawpA+aSV9DBkO5CS7Har2IJ5EVNfLs1yr3UwS1HUEFtQuQ4alrcxbhMrUCoJIZZsXLj+4ClHp4w69osmmDEFUsJMqZ1a36g903/q42IivA5WspKXXqb5mo4cMU3NefSPJ8n2n+XaZfIVWXJYaAq5f0d61uwgOdh9Kqhi1iYaDLZuoFRYMxF93etRb6RbIkBSVA6VECuoF+Q/G9ofD81+Pxy8ry470UnCajStNyP1imZLKXc2ia0OoaHGrbY1O/g0W5jLKED+7fwv6R9GXZrlYT4rEBw4an54f6izDzm+VIrele7eO8cqQksQCVEbsz3p5feLZaUpY6WUHpSnl9Y8fyc/K9PJU1gxS5rv3jommYCLgeLR5G58vjox9EyvNFmtQLEqFzSzGor234MH4uYZ0pkkaxVIfwo5sC7PtGEwOauC5FeT8zci313h6nOSKpYqFTpZ+7NuR9o1rJVj5654Xhw6FKDF3o3NALhqc+RcezORDCy1BExM0qIJUBpoAaNqf6bniEOBzDXiFkhSSFKUs7Ed+almrttD2fjQEnSGUBTSxBvXs/0aCn2GnFJYtUsaNfYhRe0Ls9wcxKUkN7pJdSnB0AkDxI+zAwqwOejV/MICmYuNtw+30EP8szBSqgpKKi7uB9Galqw7Tpdh1rqEpQkFiD/UKVLB/KJY7FpQBMUEmYlmY0Ykh+HFQD+8IsTjjKWUghKUkgAswF2FQzPtxaBcVnhMxBQXCQygSwqdu5eJo0eEzZOIDKuoUJofV/tCrC5syyxuWvv27eP6RQnMGcEAA0QC1Fd2oRV6RWjJlrAT7zQAlR+Fwo6gB615fvDtqQD7QpE3E/y3KqagSGBqdVE9JZr077RrMFl0tgD06Q2ndh3sDye4iGQ+ziJA1LYrLP3I5PjsLNDDG5cVupIoXHSQ4IpTt9YpVUvL5II0kgswN+1Qdxse96RGcSiYyUupTkN83j5bmkC4fAKVVQUAAog1PAoQHHn9ItRmSipCTXSCk9ySHF7WNOIMmsuSlSNEyr3TXn8rFc3IZRFPiZnJL2obs/enrC6djyVPtvX0+/2i0YgpSHWCxaoYi96/lIoxWKzHMMMvrlzAh3fQ4YM5djt4bRofZ72mK0EqICTTUSkV7eZAs1e8P8LmeoGikMaAvXjyjDe0GThOLSUOEqSFBIDhCn06UsGCaUGzlqQGrTmaJxWlICiHAILEm1DQp3FDRoIlYIpmKmKDEgByxDMKPzRvLvAGEyEpGsdZLOig00Hwn5iSHc3fmpMw2K0oJD6m6nqLfjxAZMwQKgpBIO/A58Af1iS8GhSjqSpVXLmmrnxj2RjwTpKnJERmYsO4WGUSH4p9S9Yon/AMfLACWLCrHwbtAomBKwEvYnkEU2/LRKTi1O7FTFqCnHp+UiM+Y8zqSzhqkC5NPwRBn83xpnCUQGYlxZTUp6/aBxPNz9YKz7ABDTEklCtiSWO9dx+0KhPA9fzxjjy7aMhMFIqmyQTbqraBTP6qH8MSRNBbt4xirPAf3YClOLFxQMPBhCnOcKtVWYMbWA8jGmxEpC0npFwx/LmAcTk6tChqLF2NKHjwjp8XL6bxvRfLGTzoc7pLAgmjRCXiAa11bv9/CGUjJZ5lqWoFkqIKd2a4faFckaVOB8Pc128qGLeGzylMZctxX3ZO7lvo8dAHu3q/55CPY9EkkRXl2YzZqwgBJPZKPUnT5xqcNhSGC1KJH9ASWO5+B2D/WKcLlww7hwVUdnc+PAYtf94d4HErYdBltTqTTuRsC4G7Gkcl+1VIytACiiYUuCSNCKtyyQ4fbtAsoTA41JcbFANOWCuaeLcw/koTMHUy+qwYksdwml4Q5piBLxBQRqCwAKHTs1gwv9doM7QEjFTErUxClfEnp00a6TWjG/+4sTmSkTASgpClOoBXxFq2NfrDVOBqJi0hZY/K3DAM53u2xg6ZhpS5amlgEAkiZ0lgVaqs4qD6g0eC6R4ucnEzQNR6qBDt3dtyGPNi3EdmmQzMM0zWFoWWNDwWAFTtcN9nt9k/ZOelK1TUywiYKJmKUVJ4LJDCncGHasIrCpCiv3lToZ6f2gFR2+ggq3JUmXh9aQQVVLk0ajjsB6wLgsRNUgTlJZ2bRskOU/uabwJjM2UtJSx6iEkCwSbl+7keDloOlYtQlOwT0khxSgFQ+xcc3inSydjlEipINvylafbtDPBZg29vClKjkG/wDmMhh8SVIroKQ+ouxckbENext6w5yZBmkmwYDqYbtS2qor3BiI0UnNdRKVEAWclnJt3fuKQLgVywSnSlWgmqgkqAcsTQEnZ/8AcTmZZ0EIDLahLEKaoBqGLnfwhDisLPlusA6t3+avU9SzH052ihpnmESlPvE6QBQitQdg1x2PBMJv49KwoJKlE/EA/S36U4P0hjicS8kpUk9TXJoXBH2sI9yFBB6UggnqVqZr7freAtwWNCUnpOlnpUsewdy9iBtSM8Mc2IUoKExOtQSxZhqtUOaFq+EbZeXypitSztpIFvMgv9YR57kEuXLUuRLTKmS+os+lSRUitBTqYNY8wBeGxa21kgADkFxcUFO0LsLmImDSplAlQB5cmg3A8RC/BY0kdJFaMCWA+ZyKWL80BjRZXlIlsXSlROqtaCzd238YASXkuJdI6Ciu7K+pNfD1i7B4sqUErDgEghTPqA2apudtofSpddRUHpQNTmrfoIz2d5CpIVOQorOtylQLjUakEUN2Zq8vWGC7/kikl2T5UJo5FBzc3paGmX4tKgQWUQH8XdvHeM/gELJBWHQwHUCOzdQZn+kO1hKUgpZBbSDYDgi48oINl4ZJDBTpqFILVpwY+f5lhRLmqQmoSqlas1jtv9No2CMEpCgpJJG4e4u7Xv8AYwt9qMIlSTMCWWGJINCAGUDWrAcRnlNixlJkw/KQe53q0WCarbz/ADxiicS4Ka/tXi3+omCKn1D+dTuY4rprhsQWpxvE9SiHUAOzmA0rYN6NUxccRsR9Hp/uKK8XjBKQ+nVQi/NvWMzoTMqBRypQ7cDeNepI+aovW4cwrx2ToIdCWAJoO5d/AcR1489yVSFOGmKqknTt4R0XzUzASEpLPRy302j2O7LSZTNdCSOncvY1YXsH7cd4eS8eNGlfUdw1yXFgG/O8KM3QVdUpZDXDMFAtZ+IV4dM2YAwUQd0hwGuaDj8pHFGhOHQdJktLBDOXZnH14tRxeBsfl6/eFgCpaW1WBuwvRm/HjzDSJalIU6kpl8U6hVgeK1LEfUwRmGG0LRNS4SD1pUkdRY6SGeoc1/eIGOT4cywdZQNR2L9/Byomx2HlPF4BC1e8UQsJSaEXrQkvVhRrVtCKbm4CiHBapYbHavP7DwqOalCwUpepFyzXqf8A7Na5jQYDMCSQxB5LsfMeAjjmjD3Yq9HNgDuQBsXZr0hTisyKwZYI0klVHAYM48UtzC+UskaA4ZiW3FW7tv5domrP61eXZMAVHXqUokvUMKsLkWpWDEZgQdE1L3uGBHn2/Kwsw+agJHU4D1JcjudyH4/SCZmHmzpaWKQRV33ZrBnc8t+1NRwOWYZAKDLCwXdZqewNRpoWFrRdi1oSFhKFpaiQACO7MbVI/aF8xEyWapDjdr3f61bwj2VrxIUlwguak0AoAT/UzU8NoglJzhaU3ICd1M7VFvK27Q0wGfe8NyWuAPHYGt/xoy+bZQcOUrUnUE1Cw7saEaSXJD83g/K8LLWlM0DUxBSyjqUwDEkcVoXtAOc9yn3yFhKOtIKklIbUTdJrvybEgwuwCRhZfu5zkkvVNnAYOOCL+UP3DDSSlR+UWN3HYV24tEc1wqJstyn4ahSaENfxDdrWtGguw2YBhQaVjkje3533hj/HIKDLLKSaMWL/AIWhDOSlSXcEj5qVfctuwFYIk4PUAVTGANAx5DX7tXxiArG+yqFLStC0JYgqQAdJL3vbtFOJzNSFaFJYgOQCP15j2Yv3aqK1OHerXq1aH1jyYhM7qW50hqUdiamhIvFE8Hi0ks5rsXcel6Hl4Lk4spJHiQSbtQ3H07wtzPCAJ1yjsXSa1e/1e7/oLgpq9KkTDsxKt7uXIDDeCH8zB6kKIc1JAS+p+1wTfxgOUUrQCoTCATVqVILPY0448ojl2OIURqomie/dw5Yb+Lw1lY8MQSKk0ox7DveAW4CcVrV1HoWoeLH7+fMEZnlKZkooddtQCbkeG7cQfOaYl0lmfZjZqd4DBZLhVEv5bGger7cvBXzaViGDKpp8m8eIlLmgnnUQKji+/MaX22yRBR/EISAR/wBWrBiRVn+LUbgV++OQvXu/mzVr629Y4WYHKDpS23NfO3aPFz6A2TsfNmoakwDKnkanatAa+Hl94LkHq6SCbM+1Nr/7iKtlTyaKLAb+FPIwcqYNvVoFCizsbW8b08Y9kq25N4Cqdl0sqJY1/vI/WOiSpCX+U+P+46K0HxS9bqdlM1SajpagDFXct9odZZm6EpQkTEpUB8AfazOOaHxMe4bDmY/u6kg2LeBJ+X0p32IT7OTdQJd6NpLAB3ZwKlx2/WOzGz9B83zaWodRCV8GijxqIFn7tC2ZnmmUwmNQCtakhw4BJ/eH8zJVzUKCxob5iK8ghrivnW8Y/M8AW90UqBSplEEBiC+oeLuzgNWIeFUyYpUwEWTUghjTtwOO3MSx6phSValONhRrvQV84p/gV+8AUdSTRKhu3mGcO5hjlYab8KlgO4+Ufva3aJpoeVM1JT1VLMOTer2r5PxC2UTLWVltdAxNCCPhqbV9QY+hSpCVpT0BSFCvLEU7+d6DzT+1+TJnSgZKUlSF9WkVZmPjYF+0UtI14lPSdBDngM25Pft4Q/wmdlKuBT5aegNHB+kK/ZXIihQViAVJNUAkNvcByN6bv2jUHBSSrUAxfYgu3ANUkP8AftATnZgJi0hJ+UkmtA9KC/5zFhyhWoqQsKBUk6S6bCw+7lqvzFuLQFIIQE9IcNsQPloDWopCXA5kE1DsXLknqq9QbH85EBqVSJcxJC0uQGLGoO7V2hFOwXuVMlZKTQWDBgPlFbeEdJzZZWAwBHJvyf6VX423hXmWaFRQCkHSTXctV088RRdPnqSU9RChUAkEGhvyKeMOMDiJk1K01SSktw5B3J/PKMrjMzKkpDWIU5G4ewGx/HhxlGbMXJABY0FBvtV35gFmIWaBJsSVVr/TYmm/aCMrxikFtQWFiij8QLt6M31gnEycLMWpwAo1cBlVOpwbHcsXiByGd7tZIbSdQAI1FLlyAPhLG3rAFIy0LC/5wC6lIDhPIB8a29Iz2DzFWoJKCO+1SB96PV6+MMJn81komdLEmjJJfcppXjtFeL9nF0WFAt8RSPhTUgsW1DZ/WAtmZiSlIKyCoFIFRf5uSQ3qwgzBaysih7hyDqFjxw3EKjliUqR/8jWTYpYEf+BLAufCtqGHGDytSlHqQElmOkgnc2oTTvvaJQzwk0LToWkJb5U0KeCKMLQHjEiTMICyXINe9XZqbQwGXJlqCldqhRY7NpLt/iFmc5Utc7UlKtOkatLmobgOzdrxQzwc1RDsotQgX+7G9+4iekL16FVY6gXNbvQV/PCIZdiUoZJuHvceDbNcd/CDRMDuD8XLUNqOag8CKhbiEy8VJVKWKONWks7FyD6M0QwWT4aSomXJBK2fV1t2Go0Av5Rbm0huokhgHGxFgXHNj5QGicUaSgvqcl+wBsw9e/eJkKp9qPZ2WZXvUSkpKAdQHT0kNqYbilqs/AjLYZOguNIY0NnBF+5Z/rGq9qJs1chSJKVrUoAKCUmiAouxHgA1TW0YeSVOHcgmjtRjQ/pHPnkq6de+BAI8tvpHCZ5QFqPyV6iXFQE938WgiSggM78nd+w42jAIdPI9I6Bio/gEeQUTl+a6dYDEfKfDahqatR7b1I0eFzfQa0rWvJLcj0jHZWlKgJynCXqAQdRBs/AoW7CH0/HoIJ0gE3LDfj67ivFj2jN8NCnMNVzQ/CQ3cmt6NXzvt5OwMl9cwIUosS79VGDi21yOIycrMwtQHwkihZi979w1eRB3vppYCYkOxdgXozg7HvF1DWTk+HKVe7SmWV0JBdjszlSeKNttAWZZQqRKMyVMBYgqBBCSDunc3s/gYEw09QLBQC9TFgPh5UKMKXH0hhh8f71BSSBrSpj8XoCGLH9Lw8KFlYsFx1O6bPdg3hawpU2rDDDYGVpUEvrGo3dy5dwwd7eDQLM9mFhly5rlOytqgqP/AHMDd77RQcUNQNUEFr9JIDlhs1DEUyRk6lBjMArVIS4FNzRrv+sLMXkUxGlZ6x8xQ5IZqB61Dihp6QQMYVOUmj0F9QYVbZWo27iCMLjpqEgKSplFgTt+/ge14CrDLI06XVsR5c+vlC7Mcq93K95rOlxq0kjSbegVR24hqqclSy7MQaJJChyabg+sTnJkzkFMwlafBlBiOGYvfygEWUSBNSzlI1FlGpbe7NUN+kGY72XTNZSJhSRehY+A8fD9YsmYREuUlUkq1o2UpnqK2uDtvaO/5QpQFsRtQv2AoTQcVtFCNODmhWkhwXAINOATxs78wOrAz0LdaXSH0lJLCluNQHNxDXDZgHG9SfF2oH38P9GJMyrFJTdvmADja9d/pRogIwWXkaZmtykVGmu29XsH7gXgxGNA+Ygm16CtC4IZvTeE2EzDQtiSUqbfw9BV/SOzmRLSEqlKUlSidQUbhqiru/3q8AymTMMoBSpSQsqBDAAqLj+nxAqB9oLyzDy/dgJKwFONT2JpuaEUG9RGQmZsgqCUlJUHdvC9jWgjRZXmQ0AgaUpI1J36nLnt8zxdDrDTpco6DRmYKAezcB7GtbmJYpQYqllyPlFAfTdqV47CBp2ZIBBIR40LEgc23/WIzp6XJQWJHAI4I8Dx2MUQXmiDLUapp5k7Nfh2ipOLmK0tYioq4psz+Pe3MIEY98SQpICZZAAT8J8Q7PV92aNHisPLmS3T/KKQxUEizhxTjZmiIGRiApZU6SdTFxsWtXepelDaLykqUCFakyz8HKWr4kFvSFKcmWknSSoJF9z+7VHN4JGMWCDpSUqAezEfv5N6xNDwyCQ2pKgQQxo4NQxqxDRl8ThFylKSvpD0q4PDfm20PJi9SkMwb4g29WoLFt7GBs6w6JstS9PUB8YPwlJqDWxD+gikQl4/4QgutJeh+Wx4fsOQIyOfYIyF1UFKmFRSQCGBZwRsqopV40eWZalYre4cOKfb/Zi6cJYma1I/mBmK7pNukeZr3jNmmE+H9nJqJZmKHVodSQ+oclmv2EKTiUlihxd9gR3/ADeNtJzHYeV3v40b9oQZ7kqEgzErJCiRpoNJLkC1rpraM8uOTYpUrMgKCXTxH7x0Q/hwbpD+Kv0DR0cPyfxrG6T7LyRJMqVKRLc/CoqUkk8kvsH8oxeYLmSysdI0OFAjuUqDFRO1OXEa3C48HqJr27tTpuKD8rFGcZPMnzEzJSEnUnStyEks9iTWhYd2O0eq9eGNYXDYuYtYEvUSKhAZjSzDw9PCNDJXM0lS5bEf2mjB6uKDxYF489nsonSZsyauXpIIQlJIckGr6ekgszh+WjRYnPaMtSQlQ0spJ4GoGrPVm/eJP6M8ueANQWbBk6rOfEk9zHYLNyhRKgo6mqwU1KC9GcnwEZnD4mYCqVLCipzSh+Y0JFDtXmH+X4GahCkLA942oDsUu3BoXd2oIDT5VjxMfSACPiIJ3saGxBNRWu+y7EZGtMwstUxZrpYUBcvRiLDiBPeaSUgdSyWFgCbbuFWDv37w8ynNFBGlBJ031FmNeQOPLwjSwmlyFy1A6FJLfCQWILVFHDGtOPGHeDzJKqEm+7p2u92/zDzDzEqDKIUbgvbtQv8Av5wg9p8pKUKmySG+cVrsTTaoJ9YYFgwy8RMmKSW+WpHiFaWdxfnuI9xeDmpAIUdgtgygC9Ul2AdtnrS1T8onFSUoCrAaiCxFLKcMdy4Y7eLiTlJ1hSZgJAAL7ty96sXvEGYOOIQTUqsTQpd28XfYAQNj8rmhGrUAA5KWFDyoCjfY2jWzW1EEhM1nomrNyzKDhw/EAZ9iQuQQujFNRRxQsXsCoNfiAzXs9gVzZgCUoKEfHRhX5QwqSOI1wys+7UCUh30lD9IJZwFC/wBLRnMBnN0qABDOw7N41Y2hl/yhlJUBU7BnJfs/Y/hhJgLwOR4cJIUlRJZyosaFgB2pAuc+ySZstQRMWpYHSCzMC7Wopi3dvGBpWeqUPm5AJd9ykwRmOKmnDrMjUqZpACUhy7pYhxQs/BpFGMyebLlnqSrqDaj2P+ftDHCZgUKuLkEh+oOanff7RmpYWokBCkh+o6fAHwsA8a6Xk4KUqVUJ0l3D3ZzsQ1yK+MAdJIUSSrU+wpR+KXrWDZiwpCxKIfSpjevBA3BMWIwAmyikBJpQgCjVpvb82gD+CnpVoVJUUm6kamqQxfajPuGJgiEv2XMqXrC1TCW95tXlJvdqFz3FoZ5XhQqWULUaEVq4Pbt/mBxM9ynQvcOdRrewA/LUMeZTj31VKmZyEmoqz+g7uIhWi/h0gBOom4cXFPzZoRZng5stWmWCtCgSDuCGdNN67bbQdLnATQosQ1bVNqh2qCKmtoJxGlYSpJ012LF9zz/qCkOBxPUl3ljSRUXU9AXbk0vDqYnoNAQA6gBcX8z/AIhViMMsTCZulaadADn4rsBU9/pDTFnRposA0oQezH13eEHgw6FkKSop0hmS253BqK084txcgzE9JoUsdVXGkt9auIgZP9BFRYvcd+XaLVEpIcD1ud/GLozMwKlLCZgZy4Isdr7QRm+U++lvLmEKDqCSAUqpUcj67+MOsdhUzkCnUKJ4u9R5XgKVlxCaLJIo7aSHvfbfyilrEy8Wpg7P2UI6N0jKloASACEgAEtsB2jo5fjTWXkY3VZQIqVGoCQxu2xsxhzhs6JAZITpuHOzGgHb7QjybJ1KlH3ZJ1sorY3uDwPAHvHuJ9l5wVqWpRQq46ibdjffasbVr580T5YQF6C7hQY2Nq7H1jO4zL/dKLlSlguVuQGO4G4IFdqWpE8DOUi5TpFGBII4Nfma57wBmrLVMmJUVAJZSKGzDuHNWeldodhjlOYI1qICQtSXVQOpNWNBVNx3btHntNMEySV6iFSwWADEAmrH1I8IxuDzMqmgpdEsdSh5lhQ1enJuO8M8TniVHRLIJU2pRItWlK6mNR2gg+XlylCUsEKYAnUbEhwAXo/DHaGycHNK0lJ0v8RumxuHB/aA8vwhQgK1UIcP8Kj2p0tdwNr7k05gJR+IVAoRbajmp/zdmgUwVhZpdSSCpIJ0h3LcDcl/zbxOPBkTEnVRJfVUAMX+LnqHqNoolZnqWLuhilRc0BZrd2gL2ozcpACAXWFFav6UggX7tQ9jFHZfLKXMsHQWJYnVqIswJfa7d+Ye4TFKUmpBLUci7Nw79oxuFnq92dLAuFEkCtHBYvUB6txDnJUTVaQklSQfiPzAU9LF2iRV2bZpMRa7VsNVzvV622rEBP8A/jstWpK0tqdlOQWoXDEgV2L+MUY2YNazMDAOCKBu9PAV+kLMJhCtQWpdKGWlgQByRYmtaU8IBfin+JHUFClQbG3Na87RpMny5KkBUwpKtPUgggMQDyXobfaIT5aBMQsgKUaOPBgqhZ2/BHsolChqOpA+HmtBUMAA/wBe0A/VlUpTKAEtT7W38tz+GLJcn3RQDpN+oDTtXytcnxhXNxiWBDhgHHUfrRr/AJvXNxzpIqoO9DUXvbg7xQ1zTL5c5KlaQFBJIUQ2q5IIPYM8ZvKsItS9KSAh3Cqtp4DHeh+0M5BUUnRqUVAg9g12q58orRlolpIBIe137vTnj/VDGRgAKCap7FwG7OPDeGEueA5FWux8rXH+IzicSAT8TXNbc1NW7QLiPaMpdmXTYgCrXc/aA0s9adaTpSUkPtck7bv2v5RFUwIUCkM4LgEgVa/f/MY0Z1MSQVt1mgrpTQGhoCzE+caTBSitIJVUXFOXpd3a3jaIClYQnqQxS9UlLsH2Yv2harMQOlVAL7EdxzvUf6ZYiaZLFISnXVRqzhn82Yc03hFm2YS8QkhADgByRUu7s3bfx81RZk01IVqBUEBRCHNB/svGhm4j+WVA93FWqK+FfSMNlmJ9247ks9B9xzvVjGiwmMSlNzpIsokv2ra+3ekIDxigsBThg+pm+jbRRiSQyku6aaSSAoNs7sRW/eF+By6aAlmJYF3YB+/5tB4ws1gnUEkVIF24/pO/jAGYTEKPxIKAWuAGPl4btE8ZIOmjaudv8GF0jGTFKZiAKOSxo9wWcFvxoNXiv5Z1kpIBqQxoPD/dYsNRTPmJo5p2jyISJqFJCianuf2joyYhhsZLlJ90A2lPGx5pQd/SGEvFpUFBQGndJYg2talvOMpiZqklOglTuLfU8R7KzAgh1EvZIckng7ubbX8oujOe1ectiFypKFEJBJUzmg8OlI3tV40eQZWShJmn/qJqkBxtUu9agNWGmR+zLda0pQpQLirkqLkE3APHhZoszfArQtwC1HICjdQBqKVax8XEPJrHe2ORTJS0+4YpVU6R1JUVXYXDkB4K9l/ZJEqaidOmOskqEssRR3Kj8xsWjRyE6Ck0LjSQ1qVFQ7OHck/aBcVpCELUAogHqAsUlgG1X2u14gcZjhkzJby09VC6QA44NgoVdoxqiCSDQhnQqhNbs72a3ItGswWISlAUnS1CSzE2qWtWm0Yz25x0tM5JlnUopdQ71YvsbRaoqViA4IYgAguTSzb0tb/EHe7M8CYQAAGCWL1NS9AzGz8eWOw+crWpAA0ocBViSAxIHbyjXSqNWhFiHsNh4G277PETBGF9l5SRrC5gG9aG2yhSguP0h9lkpCekE0tQMl2LBi+/MZwT1KLupKNISoDxNexZxxeGODzeWT0gdJILv5g0rd/KLFd7VZGV6sRJIUsIZadykbpLGvIIq19jnJeJlEJSHD0YNWhOoKegdqbsY14xTvVndn22L/SFOH9ifn1Fgk9JSBzVgfoWo0LEZTM8xmCYgAOxFQzm/wBd7wwwq1TEtZnYlVeT5Vdv9xTmWUqVOAlAbE8JFHVXs9Lxo05WEqBKwofMGHUSGccefERQMiWr3bfKR0713Y1G34YW++WpTaihLu1Kmr1uD2jcYZEpIbQkAHnv2N6gt4wGj2Uke8KgZgJVqajJq7MBav1i4FmUrVJ0hROkuXY8Ucmgbm9YdY3GapBdOtq3KW2oRXzHMJs4lmSWWQCp6psQKgB7sIngcyIqWCHblybHceUBVgsU6QpTB/lo9fOuxb7vF+b4GXNCBq0uGUwqzg14/wAnvDPDYhAZ0Swo/wBo/QV8u8UZzKDBQCH7UKk7A9xzFEZPs3hekLCiUsQymIa1h+dofS0SWYJSO7cly558YzCp41BS7fKQ44oS1eawarFdNPJ+/B/LQR77WzNGHWQSGAKSbCoBHchwR+oLRjE5BiFpSEIUlKiHKm6UsCCWLgUe143Q0LQZS2UlTfExF3eouCIjiMCuWE+7KlJrTS7FvlIalHrEsUBgvZOUklS5kxZIbVRgAaWFfXaLpWUKkKKiEqS56mBoWZwain23ePFZwUkhaVJO4NOCLB92rsI9nZsoSVLcAgEbGrUDAuKn8EVBhzNJ3Yi341/UxYrEagpDB9Nww9KfjxiZOZhXVdxYVI7fWG+FxzEDZxc3tVz4wRbOmqQdQQQkmpNfMKFvD9olLxyVBSdJ0gdQa738iOOIszHEBclT9XUlgKPWncFnPjCgStSiA4LOCRejBtjQVHjEoeawmiZZKQA3S9G2rbaPYQyM8WlISVppSvaOiauKsvnky6EKQhg9aDahNKMa7RXgUpTi3mVoSkUoQb0/Xcx5lGO1ytQLEg1DXo9zQmhr9YJWCgvvpqugZLOxq5dr9oo0+HmjU6lMlQo+xarPXguP8w1w08s2p2sf1/yPrGNwUxaUErs7ktbx9C/bjcnB5u5DEBrsC21idqfr2F1FueSFSprudMxqhIYMKvUKVRue7tVeMxKelZRqBIKQC1eaNQAh+8e+2mdgyUIZyVh+wCSSobhW3n4xjhmktKT8aRQgFwUllvUkvcb8cRKsaheaypaCoqCUjqOkBTn+3cOSzjk2aMhhslnYyapeHQrSs0Ws0AbcgNtsGFBBGEy05hNQJSSJaCCvUWAT/SK3IBoPWkfVnCJfTpSEiyNvSxb1eEKxiPYSfLRLCRrWX1aCwSe5JDg828IoVrlFWtOhSAToU/aqaWsygd43EnNt0qBBarF/DuzQt9t1IOG97QrlkabVDgGnm44i4E38Q6gCC6QBqBD0qHs4tZ3A84rExiNIpXyevqHI4hXg8dMWlwkJFWdyDZwzNDHC4lJACmSo0Pc3ZtvGIpzhMxIUx/AaMfH9ocjMmA48bFnbv5RlZuKrpZzuaXehfxANOGhT7R5/MQpKAnSgbsKk8Ftn8n23ahjgsUuWVqWUqMxV0udy21L/AEjQ4bHJIqQ7hPSLbN6/SrCPni8zLh6aqFgQXHh3u0McLmJSrSQAqjPv3Ykbd9oB1ic0MiaoFIIWAQ1jt1VoKMzbPe5kvOWDAlJ2FwL0o7sX34hRmMszpY0Jch6b2FBsRS0V5fitNyojgu4pVJH553gHGfGZiZSAEhSpZ1MSxdmDPzWhawgZOSrEsaGCjVgoDpIduDXaLsHmKZqisEdXTQMSNn7u4/3DnBSmcqUld/8AxBo3cb+u0VSLC1LKcFJZlcjcVoXcRRmGIWiYl0lgCEXAUHrSjbD0MOMxy9KSVIOoqFu9A7Cz6mjjlRmy0K6QpP7bt4jwrAJZOOAc6T6eY/BEVY8lmIA+rfZjxHYxKJPStLFy6aEuBs3+mhZPmy0k8rSVNVVRYUahb6wGgk5gwBA1bivPDinlDORnuqjsprdgbcE1p4RkcuzBOg6UhgA4pQ1p3YQfhMW6gWINr02bsYI1GYykzpRWx1BJ4q1eKkVjP4eWcTIZB0qL9RJJSRT5X4YHxgtWNWNNglW/b1vBuCnM3u2SGAFGJGzcBwYDKY32amYUa0LK0KudIOl1UfueSGcNDdOWqUApSTZ+lhsK3tDyfmjhQOkK0mhNCft5xVJzYJbUUgEOK3BYm1riCM5jkBJEuiks4L1v9wR5vFCsRcp1EhnBdmL9QYUIIOzPF2dzQR/JFaFNmGzDzctxC7+GSEj3rlQFSkihqSzsCe0YrWGa8FqLkqBpRhx3S8dCxGPUgaTNKW2UwIBqHGqlDHQ0+teZD7IH3IV78D3lgACGbd2JIqKeUU59iF4QiWpYmAihBrt8Qe4Fq7Q/Rj0pWm2kJ0s2pr9OpJcCm/HiYQ+1STMfoDA6QSOob1Ysl/2jXpF2FzpISBSgFCqrVFTd2PnQQInMAFKTL+EWZVbf7/xGUQgpIGqnjG09m/ZwKQVrBFlDUKKSXcG+oEHxiaqzCezuIxSdSAojZZUzNsNR6g9KBnHpZP8A/wAcYkqSJq3RQqUjqY0CkgEAhqnenLRssHPdPSGSxpVITzYU3hlhyqyiQfJh2oS9j9Is4zu9m1kMsytOCpLdl0UQXs+lQej1r6CCpWZ3r4a1Hv1UJ28IjmYmfxQSwSlbkKSPlYFzwQY8xHsyuvuCgrAPxBjUg7g3DHswpFQBh8xCVEaACVWJIYu9PpSNCjCe9QUrolV99RJo7GgjMrQjUkLHUkpKjwsUFDs4v6w+y3FEkp6ulmBYPuABTdv2iKXZz7Mqkl0FHu1mlGZR2NWAIrq3IA7wsmYNEwK1DqFKtQsTq2pUV3jZKnJmImSyxcEAOqtiO44jI5nmCUr0+oNVN4CprTmngYlDDIpI92UzAVAOl70vceVbwozDFJmo9wf+pqKQSzOks52qKsDV2hrgcVoSAmW5+FID1qek7NS5teMznWAxEqcVrHu3q2sMztQg3D3NjAO8J7NIkETRN1lKS6SAALOaEh/37RXPwaZ+hbjUgkXBd078tTg02ioZ2ESiNbKYiocnmlvhatj2tAuXZuAQT06jcNU3IZrnqHn4GLqYdiSUIAAKQ4cGnSL1FyPOFWA9iMXPdSp3u06iUpXqJULjVp+EW+sPzjXCSsEMavapua1Yt+PDTBzFdLqDHz6uB5OfAQVjp+TTZCik31FwQGIa6b248IJl5+lN5nUl+jfUHejlqi3eNpiJyCllpCw1961tf04eMarIpGsrI95qUaihaw0uQzBqjmKjQYbGCaCX0E/C5eg5NAavvzEZWKUptJNOxtT88ojgjIS6UgpB2dVCwa5bbffvAZzNWtSbaSUnycU7G8FCZply1YzWErUlSR1DSWLHpZ+Q9aVizFextPeJBSXdb78qZ2ftQQzwmNKWSam4PlQbfghvh55I+IKFj9jR/pCDNSvZuUpIUhYK0XBA6jwWZh6xdiMGRLDoSkIUNOku4NC7gbkRXnmFXhFBUtBVJUR8AJKLhQNPmdgf8QZlq0L93MAUpMxDEKBIodQcOwVU7V5pEotRlyVaVBgE/KfBqmAVIWlZCCwD0pQE0UWunw7UpDZkjoK6GqWbe7aTcXcc+MKM1QuQdUtPvEqBGq5SeDRtHixvEtxMRmZYCpWpkBqKCnBLl3e1q1q96QkVL92TLUoFQYsTQAn6GoLgEeDQZizMmTR1aRoSogOGITUKZmIrf1hfnGTqE3WgCZ7wgEggAgsLhmLlqbjxEY2VqSGII0nSymZNVOOSA1Hq9IliFU6ikud2Y2LClfDvAeCkKkIKFpOoqBZVQkNcEFzqs4PlByphUkdL6hUUcV1Pb6+cUjxRSSTpQamp0u71uHjohMWoFmHmhR2pUGsdBfKvLVH3MqvxCY/f4r8x2NDYNR3IDncx0dG/TLA4iqH3LmPouGV/Jw/eXX0EdHRIHOEWemp+H/2g9Kz7xnLceZjo6OkVVhz/ADSdxKDH/wAl/sPSGoSCkEitKx0dErMfP8+S2LmgWKUuOaQfgFfAdyoOf/H/ACfUx7HRn2p/L/6g7pP/ALRifaQ//IT3Uo/WXHkdE5DT5WOo9iAOwe3hHvtkgHBTXDtLUR4hmPiI6OixYwBLKkNwPsIH0D3thRS27Nb0jo6Iem8wsodQYMdJIbkOfU1jsIro/wDp949joqB/bBZEhbEjob/9P3MLEn+ZKHID96Kjo6KGxDBbUp/6mM/h5h/hlFy7mr123jo6AMyhZMoEkv8A/wAgw9wCi7PTjzb7Ujo6EDNSyUhyfi/Qxncqmn3E2potYFbBrDtHR0S9hvPHUk78+CS0e4GWFDD6gDXevzIjo6M0FYZA96aD428uPDtCees1S9AQw2oXFPGOjoXoC+0BeW5v7gl936q+MK8HNPSXLvd+wjo6MqOSgcC5+8dHR0V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File:Isländisches Moos (Cetraria islandica) 610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0"/>
            <a:ext cx="5289724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714356"/>
            <a:ext cx="4500562" cy="57150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Северные олени имеют теплую густую шерсть, также есть рога, которые они сбрасывают.</a:t>
            </a:r>
            <a:endParaRPr lang="ru-RU" dirty="0"/>
          </a:p>
        </p:txBody>
      </p:sp>
      <p:pic>
        <p:nvPicPr>
          <p:cNvPr id="27652" name="Picture 4" descr="File:Rentier fw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77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http://bse.sci-lib.com/a_pictures/19/06/283156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3048000"/>
            <a:ext cx="404812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86454"/>
            <a:ext cx="9144000" cy="107154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Северные олени занесены в </a:t>
            </a:r>
            <a:r>
              <a:rPr lang="ru-RU" sz="2800" b="1" dirty="0" smtClean="0">
                <a:solidFill>
                  <a:srgbClr val="FF0000"/>
                </a:solidFill>
              </a:rPr>
              <a:t>Красную книгу</a:t>
            </a:r>
            <a:r>
              <a:rPr lang="ru-RU" dirty="0" smtClean="0"/>
              <a:t>, поэтому охота на них запрещена. </a:t>
            </a:r>
            <a:endParaRPr lang="ru-RU" dirty="0"/>
          </a:p>
        </p:txBody>
      </p:sp>
      <p:pic>
        <p:nvPicPr>
          <p:cNvPr id="29698" name="Picture 2" descr="http://www.edu.severodvinsk.ru/after_school/obl_www/2012/work/pavlova/sev.o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7328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67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Северный олень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Северный олень </dc:title>
  <cp:lastModifiedBy>Ученик БНК</cp:lastModifiedBy>
  <cp:revision>7</cp:revision>
  <dcterms:modified xsi:type="dcterms:W3CDTF">2013-02-02T13:35:40Z</dcterms:modified>
</cp:coreProperties>
</file>